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4" r:id="rId5"/>
    <p:sldMasterId id="2147483680" r:id="rId6"/>
  </p:sldMasterIdLst>
  <p:notesMasterIdLst>
    <p:notesMasterId r:id="rId23"/>
  </p:notesMasterIdLst>
  <p:sldIdLst>
    <p:sldId id="260" r:id="rId7"/>
    <p:sldId id="261" r:id="rId8"/>
    <p:sldId id="257" r:id="rId9"/>
    <p:sldId id="265" r:id="rId10"/>
    <p:sldId id="267" r:id="rId11"/>
    <p:sldId id="266" r:id="rId12"/>
    <p:sldId id="268" r:id="rId13"/>
    <p:sldId id="258" r:id="rId14"/>
    <p:sldId id="275" r:id="rId15"/>
    <p:sldId id="276" r:id="rId16"/>
    <p:sldId id="269" r:id="rId17"/>
    <p:sldId id="273" r:id="rId18"/>
    <p:sldId id="264" r:id="rId19"/>
    <p:sldId id="272" r:id="rId20"/>
    <p:sldId id="274" r:id="rId21"/>
    <p:sldId id="280" r:id="rId22"/>
  </p:sldIdLst>
  <p:sldSz cx="9144000" cy="5143500" type="screen16x9"/>
  <p:notesSz cx="6858000" cy="9144000"/>
  <p:defaultTextStyle>
    <a:defPPr>
      <a:defRPr lang="nl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-slides" id="{B73B76F8-B5E7-48F4-B94E-9B486B56859C}">
          <p14:sldIdLst>
            <p14:sldId id="260"/>
            <p14:sldId id="261"/>
            <p14:sldId id="257"/>
            <p14:sldId id="265"/>
            <p14:sldId id="267"/>
            <p14:sldId id="266"/>
            <p14:sldId id="268"/>
            <p14:sldId id="258"/>
            <p14:sldId id="275"/>
            <p14:sldId id="276"/>
            <p14:sldId id="269"/>
            <p14:sldId id="273"/>
            <p14:sldId id="264"/>
            <p14:sldId id="272"/>
            <p14:sldId id="274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 showGuides="1">
      <p:cViewPr varScale="1">
        <p:scale>
          <a:sx n="135" d="100"/>
          <a:sy n="135" d="100"/>
        </p:scale>
        <p:origin x="132" y="3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e De Decker" userId="7884ee1e-a934-4425-870c-75e20b94b9dc" providerId="ADAL" clId="{57B4302A-D3D5-4B85-8200-808383B569CD}"/>
    <pc:docChg chg="custSel addSld delSld modSld modSection">
      <pc:chgData name="Eline De Decker" userId="7884ee1e-a934-4425-870c-75e20b94b9dc" providerId="ADAL" clId="{57B4302A-D3D5-4B85-8200-808383B569CD}" dt="2018-09-10T10:28:49.841" v="13" actId="1076"/>
      <pc:docMkLst>
        <pc:docMk/>
      </pc:docMkLst>
      <pc:sldChg chg="delSp add del">
        <pc:chgData name="Eline De Decker" userId="7884ee1e-a934-4425-870c-75e20b94b9dc" providerId="ADAL" clId="{57B4302A-D3D5-4B85-8200-808383B569CD}" dt="2018-09-10T10:27:23.650" v="6" actId="2696"/>
        <pc:sldMkLst>
          <pc:docMk/>
          <pc:sldMk cId="2214240351" sldId="277"/>
        </pc:sldMkLst>
        <pc:picChg chg="del">
          <ac:chgData name="Eline De Decker" userId="7884ee1e-a934-4425-870c-75e20b94b9dc" providerId="ADAL" clId="{57B4302A-D3D5-4B85-8200-808383B569CD}" dt="2018-09-10T10:27:18.082" v="1" actId="478"/>
          <ac:picMkLst>
            <pc:docMk/>
            <pc:sldMk cId="2214240351" sldId="277"/>
            <ac:picMk id="19458" creationId="{B4506740-6FB1-4A04-BF87-BBC5B84C5A8A}"/>
          </ac:picMkLst>
        </pc:picChg>
      </pc:sldChg>
      <pc:sldChg chg="add del">
        <pc:chgData name="Eline De Decker" userId="7884ee1e-a934-4425-870c-75e20b94b9dc" providerId="ADAL" clId="{57B4302A-D3D5-4B85-8200-808383B569CD}" dt="2018-09-10T10:27:22.901" v="5" actId="2696"/>
        <pc:sldMkLst>
          <pc:docMk/>
          <pc:sldMk cId="869692855" sldId="278"/>
        </pc:sldMkLst>
      </pc:sldChg>
      <pc:sldChg chg="add del">
        <pc:chgData name="Eline De Decker" userId="7884ee1e-a934-4425-870c-75e20b94b9dc" providerId="ADAL" clId="{57B4302A-D3D5-4B85-8200-808383B569CD}" dt="2018-09-10T10:28:42.997" v="11" actId="2696"/>
        <pc:sldMkLst>
          <pc:docMk/>
          <pc:sldMk cId="1820832339" sldId="279"/>
        </pc:sldMkLst>
      </pc:sldChg>
      <pc:sldChg chg="addSp delSp modSp add">
        <pc:chgData name="Eline De Decker" userId="7884ee1e-a934-4425-870c-75e20b94b9dc" providerId="ADAL" clId="{57B4302A-D3D5-4B85-8200-808383B569CD}" dt="2018-09-10T10:28:49.841" v="13" actId="1076"/>
        <pc:sldMkLst>
          <pc:docMk/>
          <pc:sldMk cId="2495808456" sldId="280"/>
        </pc:sldMkLst>
        <pc:spChg chg="del mod">
          <ac:chgData name="Eline De Decker" userId="7884ee1e-a934-4425-870c-75e20b94b9dc" providerId="ADAL" clId="{57B4302A-D3D5-4B85-8200-808383B569CD}" dt="2018-09-10T10:28:36.464" v="8"/>
          <ac:spMkLst>
            <pc:docMk/>
            <pc:sldMk cId="2495808456" sldId="280"/>
            <ac:spMk id="3" creationId="{D822C4BC-7373-4AE6-9D6F-C67CED33583E}"/>
          </ac:spMkLst>
        </pc:spChg>
        <pc:picChg chg="add mod">
          <ac:chgData name="Eline De Decker" userId="7884ee1e-a934-4425-870c-75e20b94b9dc" providerId="ADAL" clId="{57B4302A-D3D5-4B85-8200-808383B569CD}" dt="2018-09-10T10:28:49.841" v="13" actId="1076"/>
          <ac:picMkLst>
            <pc:docMk/>
            <pc:sldMk cId="2495808456" sldId="280"/>
            <ac:picMk id="5" creationId="{26E2E6E7-8A03-4C4E-9011-E261E508822A}"/>
          </ac:picMkLst>
        </pc:picChg>
      </pc:sldChg>
    </pc:docChg>
  </pc:docChgLst>
  <pc:docChgLst>
    <pc:chgData name="Eline De Decker" userId="7884ee1e-a934-4425-870c-75e20b94b9dc" providerId="ADAL" clId="{184711C5-B943-4D29-8643-FDA669F8B2B0}"/>
    <pc:docChg chg="undo custSel addSld delSld modSld delMainMaster delSection modSection">
      <pc:chgData name="Eline De Decker" userId="7884ee1e-a934-4425-870c-75e20b94b9dc" providerId="ADAL" clId="{184711C5-B943-4D29-8643-FDA669F8B2B0}" dt="2018-08-24T08:01:38.179" v="87" actId="931"/>
      <pc:docMkLst>
        <pc:docMk/>
      </pc:docMkLst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1827538848" sldId="257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1339521882" sldId="258"/>
        </pc:sldMkLst>
      </pc:sldChg>
      <pc:sldChg chg="addSp delSp modSp">
        <pc:chgData name="Eline De Decker" userId="7884ee1e-a934-4425-870c-75e20b94b9dc" providerId="ADAL" clId="{184711C5-B943-4D29-8643-FDA669F8B2B0}" dt="2018-08-24T08:01:38.179" v="87" actId="931"/>
        <pc:sldMkLst>
          <pc:docMk/>
          <pc:sldMk cId="757642405" sldId="260"/>
        </pc:sldMkLst>
        <pc:spChg chg="del mod">
          <ac:chgData name="Eline De Decker" userId="7884ee1e-a934-4425-870c-75e20b94b9dc" providerId="ADAL" clId="{184711C5-B943-4D29-8643-FDA669F8B2B0}" dt="2018-08-24T07:58:04.523" v="39" actId="478"/>
          <ac:spMkLst>
            <pc:docMk/>
            <pc:sldMk cId="757642405" sldId="260"/>
            <ac:spMk id="4" creationId="{00000000-0000-0000-0000-000000000000}"/>
          </ac:spMkLst>
        </pc:spChg>
        <pc:spChg chg="mod">
          <ac:chgData name="Eline De Decker" userId="7884ee1e-a934-4425-870c-75e20b94b9dc" providerId="ADAL" clId="{184711C5-B943-4D29-8643-FDA669F8B2B0}" dt="2018-08-24T08:01:05.254" v="86" actId="1076"/>
          <ac:spMkLst>
            <pc:docMk/>
            <pc:sldMk cId="757642405" sldId="260"/>
            <ac:spMk id="6" creationId="{00000000-0000-0000-0000-000000000000}"/>
          </ac:spMkLst>
        </pc:spChg>
        <pc:spChg chg="del">
          <ac:chgData name="Eline De Decker" userId="7884ee1e-a934-4425-870c-75e20b94b9dc" providerId="ADAL" clId="{184711C5-B943-4D29-8643-FDA669F8B2B0}" dt="2018-08-24T08:01:38.179" v="87" actId="931"/>
          <ac:spMkLst>
            <pc:docMk/>
            <pc:sldMk cId="757642405" sldId="260"/>
            <ac:spMk id="7" creationId="{00000000-0000-0000-0000-000000000000}"/>
          </ac:spMkLst>
        </pc:spChg>
        <pc:picChg chg="add mod">
          <ac:chgData name="Eline De Decker" userId="7884ee1e-a934-4425-870c-75e20b94b9dc" providerId="ADAL" clId="{184711C5-B943-4D29-8643-FDA669F8B2B0}" dt="2018-08-24T08:01:38.179" v="87" actId="931"/>
          <ac:picMkLst>
            <pc:docMk/>
            <pc:sldMk cId="757642405" sldId="260"/>
            <ac:picMk id="3" creationId="{3E5A9478-CCF0-4C53-B10B-C0C4F3F97572}"/>
          </ac:picMkLst>
        </pc:picChg>
      </pc:sldChg>
      <pc:sldChg chg="delSp modSp add">
        <pc:chgData name="Eline De Decker" userId="7884ee1e-a934-4425-870c-75e20b94b9dc" providerId="ADAL" clId="{184711C5-B943-4D29-8643-FDA669F8B2B0}" dt="2018-08-24T08:00:46.578" v="82" actId="113"/>
        <pc:sldMkLst>
          <pc:docMk/>
          <pc:sldMk cId="2474021213" sldId="261"/>
        </pc:sldMkLst>
        <pc:spChg chg="mod">
          <ac:chgData name="Eline De Decker" userId="7884ee1e-a934-4425-870c-75e20b94b9dc" providerId="ADAL" clId="{184711C5-B943-4D29-8643-FDA669F8B2B0}" dt="2018-08-24T08:00:46.578" v="82" actId="113"/>
          <ac:spMkLst>
            <pc:docMk/>
            <pc:sldMk cId="2474021213" sldId="261"/>
            <ac:spMk id="2" creationId="{6BCF074C-0580-4521-8554-11CBAC00E016}"/>
          </ac:spMkLst>
        </pc:spChg>
        <pc:spChg chg="del">
          <ac:chgData name="Eline De Decker" userId="7884ee1e-a934-4425-870c-75e20b94b9dc" providerId="ADAL" clId="{184711C5-B943-4D29-8643-FDA669F8B2B0}" dt="2018-08-24T07:59:05.714" v="50" actId="478"/>
          <ac:spMkLst>
            <pc:docMk/>
            <pc:sldMk cId="2474021213" sldId="261"/>
            <ac:spMk id="3" creationId="{5E916584-DC65-4F75-8D01-7E5EB1ABAE24}"/>
          </ac:spMkLst>
        </pc:spChg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1742044831" sldId="264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2699356188" sldId="265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1984199906" sldId="266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3127398195" sldId="267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770311743" sldId="268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2721665042" sldId="269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775295180" sldId="272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252713285" sldId="273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3047902833" sldId="274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248091943" sldId="275"/>
        </pc:sldMkLst>
      </pc:sldChg>
      <pc:sldChg chg="add">
        <pc:chgData name="Eline De Decker" userId="7884ee1e-a934-4425-870c-75e20b94b9dc" providerId="ADAL" clId="{184711C5-B943-4D29-8643-FDA669F8B2B0}" dt="2018-08-24T08:00:19.397" v="76" actId="931"/>
        <pc:sldMkLst>
          <pc:docMk/>
          <pc:sldMk cId="1323684924" sldId="2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FD74A-D8FE-459D-BA10-364B37797DD2}" type="datetimeFigureOut">
              <a:rPr lang="nl-BE" smtClean="0"/>
              <a:t>10/09/2018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DF90-6B46-46C0-8AB4-041CCF167BB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021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DF90-6B46-46C0-8AB4-041CCF167BB1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0266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  <a:p>
            <a:r>
              <a:rPr lang="nl-BE" dirty="0"/>
              <a:t> 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521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113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8303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5869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221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1079F-0314-49F1-BF76-5F760D832F6C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194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6120000" cy="144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74C5-FF33-4292-8B64-49963CA21661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8926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gezondheid &amp; milie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gezondheid</a:t>
            </a:r>
            <a:r>
              <a:rPr lang="en-US" dirty="0"/>
              <a:t> &amp; milieu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400" y="507600"/>
            <a:ext cx="1011607" cy="1017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00" y="496800"/>
            <a:ext cx="1074475" cy="10630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471600"/>
            <a:ext cx="548668" cy="11487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07600"/>
            <a:ext cx="1011607" cy="10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2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LE THEMA'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61" y="509194"/>
            <a:ext cx="899206" cy="8941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837" y="551582"/>
            <a:ext cx="665514" cy="8179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321" y="605275"/>
            <a:ext cx="848404" cy="72139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602" y="658966"/>
            <a:ext cx="924607" cy="6248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84398"/>
            <a:ext cx="980490" cy="5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89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850C8-7A9A-44A4-84BD-385766E88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66B9A54-8439-4B12-8D78-08C387564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B9EB84-456D-4F6F-BA8A-F4F1A1B16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EDEA5-61E0-4CC6-AEDD-48DDDBF4D521}" type="datetimeFigureOut">
              <a:rPr lang="nl-BE" smtClean="0"/>
              <a:t>10/09/2018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08E91D-DEED-4B2C-94F3-200DE5FD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EE6A3A-4714-448E-8CCB-9BE58DBF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642C-A9C3-442A-AFE0-2ADDFF1149A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17810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776E6E-A7F2-439B-878F-5DBFD107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55C841-9F3C-4F1C-803F-4BBA9287A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C679864-D319-4B65-80FD-4CC3EB8F3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EDEA5-61E0-4CC6-AEDD-48DDDBF4D521}" type="datetimeFigureOut">
              <a:rPr lang="nl-BE" smtClean="0"/>
              <a:t>10/09/2018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487E8E-D744-470E-9684-F15FB8178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77F7D5-2E19-4B2C-A340-27783F50C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642C-A9C3-442A-AFE0-2ADDFF1149A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96984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189472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3256476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836025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493996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 userDrawn="1"/>
        </p:nvSpPr>
        <p:spPr>
          <a:xfrm>
            <a:off x="0" y="0"/>
            <a:ext cx="8104714" cy="5143500"/>
          </a:xfrm>
          <a:custGeom>
            <a:avLst/>
            <a:gdLst>
              <a:gd name="connsiteX0" fmla="*/ 0 w 8104714"/>
              <a:gd name="connsiteY0" fmla="*/ 0 h 5143500"/>
              <a:gd name="connsiteX1" fmla="*/ 8104714 w 8104714"/>
              <a:gd name="connsiteY1" fmla="*/ 0 h 5143500"/>
              <a:gd name="connsiteX2" fmla="*/ 5134956 w 8104714"/>
              <a:gd name="connsiteY2" fmla="*/ 5143500 h 5143500"/>
              <a:gd name="connsiteX3" fmla="*/ 931045 w 8104714"/>
              <a:gd name="connsiteY3" fmla="*/ 5143500 h 5143500"/>
              <a:gd name="connsiteX4" fmla="*/ 0 w 8104714"/>
              <a:gd name="connsiteY4" fmla="*/ 353097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714" h="5143500">
                <a:moveTo>
                  <a:pt x="0" y="0"/>
                </a:moveTo>
                <a:lnTo>
                  <a:pt x="8104714" y="0"/>
                </a:lnTo>
                <a:lnTo>
                  <a:pt x="5134956" y="5143500"/>
                </a:lnTo>
                <a:lnTo>
                  <a:pt x="931045" y="5143500"/>
                </a:lnTo>
                <a:lnTo>
                  <a:pt x="0" y="35309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0000" y="720000"/>
            <a:ext cx="6120000" cy="63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548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Voornaam</a:t>
            </a:r>
            <a:r>
              <a:rPr lang="en-US" dirty="0"/>
              <a:t> </a:t>
            </a:r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720725" y="18828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naam@gezondleven.be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20725" y="2214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Telefoon</a:t>
            </a:r>
            <a:r>
              <a:rPr lang="en-US" dirty="0"/>
              <a:t>#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0000" y="2628000"/>
            <a:ext cx="2540000" cy="2154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BE" sz="1400" dirty="0">
                <a:solidFill>
                  <a:schemeClr val="bg2"/>
                </a:solidFill>
              </a:rPr>
              <a:t>gezondleven.be</a:t>
            </a:r>
          </a:p>
        </p:txBody>
      </p:sp>
    </p:spTree>
    <p:extLst>
      <p:ext uri="{BB962C8B-B14F-4D97-AF65-F5344CB8AC3E}">
        <p14:creationId xmlns:p14="http://schemas.microsoft.com/office/powerpoint/2010/main" val="615439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 alternatief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548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Voornaam</a:t>
            </a:r>
            <a:r>
              <a:rPr lang="en-US" dirty="0"/>
              <a:t> </a:t>
            </a:r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720725" y="18828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naam@gezondleven.be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20725" y="2214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Telefoon</a:t>
            </a:r>
            <a:r>
              <a:rPr lang="en-US" dirty="0"/>
              <a:t>#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0000" y="2628000"/>
            <a:ext cx="2540000" cy="2154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BE" sz="1400" dirty="0">
                <a:solidFill>
                  <a:schemeClr val="bg2"/>
                </a:solidFill>
              </a:rPr>
              <a:t>gezondleven.be</a:t>
            </a:r>
          </a:p>
        </p:txBody>
      </p:sp>
    </p:spTree>
    <p:extLst>
      <p:ext uri="{BB962C8B-B14F-4D97-AF65-F5344CB8AC3E}">
        <p14:creationId xmlns:p14="http://schemas.microsoft.com/office/powerpoint/2010/main" val="325333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userDrawn="1"/>
        </p:nvSpPr>
        <p:spPr>
          <a:xfrm>
            <a:off x="0" y="1"/>
            <a:ext cx="7858600" cy="5143500"/>
          </a:xfrm>
          <a:custGeom>
            <a:avLst/>
            <a:gdLst>
              <a:gd name="connsiteX0" fmla="*/ 0 w 7858600"/>
              <a:gd name="connsiteY0" fmla="*/ 0 h 5143500"/>
              <a:gd name="connsiteX1" fmla="*/ 7858600 w 7858600"/>
              <a:gd name="connsiteY1" fmla="*/ 0 h 5143500"/>
              <a:gd name="connsiteX2" fmla="*/ 4888941 w 7858600"/>
              <a:gd name="connsiteY2" fmla="*/ 5143500 h 5143500"/>
              <a:gd name="connsiteX3" fmla="*/ 1508259 w 7858600"/>
              <a:gd name="connsiteY3" fmla="*/ 5143500 h 5143500"/>
              <a:gd name="connsiteX4" fmla="*/ 0 w 7858600"/>
              <a:gd name="connsiteY4" fmla="*/ 2531170 h 5143500"/>
              <a:gd name="connsiteX5" fmla="*/ 0 w 7858600"/>
              <a:gd name="connsiteY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58600" h="5143500">
                <a:moveTo>
                  <a:pt x="0" y="0"/>
                </a:moveTo>
                <a:lnTo>
                  <a:pt x="7858600" y="0"/>
                </a:lnTo>
                <a:lnTo>
                  <a:pt x="4888941" y="5143500"/>
                </a:lnTo>
                <a:lnTo>
                  <a:pt x="1508259" y="5143500"/>
                </a:lnTo>
                <a:lnTo>
                  <a:pt x="0" y="253117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50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2224800"/>
            <a:ext cx="2057400" cy="273844"/>
          </a:xfrm>
        </p:spPr>
        <p:txBody>
          <a:bodyPr/>
          <a:lstStyle/>
          <a:p>
            <a:fld id="{AD73AED1-329C-4C76-B5FE-B1047D53A16F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24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8" b="264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Flowchart: Merge 8"/>
          <p:cNvSpPr/>
          <p:nvPr userDrawn="1"/>
        </p:nvSpPr>
        <p:spPr>
          <a:xfrm>
            <a:off x="2777400" y="0"/>
            <a:ext cx="7082972" cy="6096000"/>
          </a:xfrm>
          <a:prstGeom prst="flowChartMerge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492000" cy="720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240000"/>
            <a:ext cx="2057400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BCD64F5-1E45-4747-87AD-DBE227A372FD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600" y="561600"/>
            <a:ext cx="1295467" cy="6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3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678275" y="0"/>
            <a:ext cx="6451450" cy="5143500"/>
          </a:xfrm>
          <a:custGeom>
            <a:avLst/>
            <a:gdLst>
              <a:gd name="connsiteX0" fmla="*/ 0 w 6451450"/>
              <a:gd name="connsiteY0" fmla="*/ 0 h 5143500"/>
              <a:gd name="connsiteX1" fmla="*/ 6451450 w 6451450"/>
              <a:gd name="connsiteY1" fmla="*/ 0 h 5143500"/>
              <a:gd name="connsiteX2" fmla="*/ 3481892 w 6451450"/>
              <a:gd name="connsiteY2" fmla="*/ 5143500 h 5143500"/>
              <a:gd name="connsiteX3" fmla="*/ 2969559 w 645145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1450" h="5143500">
                <a:moveTo>
                  <a:pt x="0" y="0"/>
                </a:moveTo>
                <a:lnTo>
                  <a:pt x="6451450" y="0"/>
                </a:lnTo>
                <a:lnTo>
                  <a:pt x="3481892" y="5143500"/>
                </a:lnTo>
                <a:lnTo>
                  <a:pt x="2969559" y="51435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tIns="720000">
            <a:noAutofit/>
          </a:bodyPr>
          <a:lstStyle>
            <a:lvl1pPr algn="ctr">
              <a:buClr>
                <a:schemeClr val="bg2"/>
              </a:buClr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2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240000"/>
            <a:ext cx="2057400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2558709-CB26-4BF5-B32C-B4E60F42CCA9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4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2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240000"/>
            <a:ext cx="2057400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2558709-CB26-4BF5-B32C-B4E60F42CCA9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3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voed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gezonde</a:t>
            </a:r>
            <a:r>
              <a:rPr lang="en-US" dirty="0"/>
              <a:t> </a:t>
            </a:r>
            <a:r>
              <a:rPr lang="en-US" dirty="0" err="1"/>
              <a:t>voeding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00" y="511200"/>
            <a:ext cx="730800" cy="787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00" y="507600"/>
            <a:ext cx="946800" cy="839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29999"/>
            <a:ext cx="1090800" cy="6443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0" y="385200"/>
            <a:ext cx="734400" cy="105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02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beweg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beweging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800" y="604800"/>
            <a:ext cx="1051200" cy="949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" y="687600"/>
            <a:ext cx="1080000" cy="7298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00" y="450000"/>
            <a:ext cx="1069200" cy="956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600" y="626400"/>
            <a:ext cx="506811" cy="8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6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rok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tabak</a:t>
            </a:r>
            <a:r>
              <a:rPr lang="en-US" dirty="0"/>
              <a:t>/</a:t>
            </a:r>
            <a:r>
              <a:rPr lang="en-US" dirty="0" err="1"/>
              <a:t>roken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600" y="392400"/>
            <a:ext cx="892800" cy="870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600" y="406800"/>
            <a:ext cx="752400" cy="100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600" y="622800"/>
            <a:ext cx="921600" cy="670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" y="554400"/>
            <a:ext cx="932400" cy="79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geestelijke/mentale gezondhei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26613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geestelijke</a:t>
            </a:r>
            <a:r>
              <a:rPr lang="en-US" dirty="0"/>
              <a:t>/</a:t>
            </a:r>
            <a:r>
              <a:rPr lang="en-US" dirty="0" err="1"/>
              <a:t>mentale</a:t>
            </a:r>
            <a:r>
              <a:rPr lang="en-US" dirty="0"/>
              <a:t> </a:t>
            </a:r>
            <a:r>
              <a:rPr lang="en-US" dirty="0" err="1"/>
              <a:t>gezondheid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720000" y="3600000"/>
            <a:ext cx="2057400" cy="27384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2558709-CB26-4BF5-B32C-B4E60F42CCA9}" type="datetime1">
              <a:rPr lang="nl-BE" smtClean="0"/>
              <a:pPr/>
              <a:t>10/09/2018</a:t>
            </a:fld>
            <a:endParaRPr lang="nl-B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62400"/>
            <a:ext cx="757023" cy="930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00" y="658800"/>
            <a:ext cx="728128" cy="913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00" y="608400"/>
            <a:ext cx="1011289" cy="982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349200"/>
            <a:ext cx="999731" cy="122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5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1" y="1727201"/>
            <a:ext cx="7704000" cy="2918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Ondertitel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5"/>
            <a:r>
              <a:rPr lang="en-US" dirty="0" err="1"/>
              <a:t>Normale</a:t>
            </a:r>
            <a:r>
              <a:rPr lang="en-US" dirty="0"/>
              <a:t> </a:t>
            </a:r>
            <a:r>
              <a:rPr lang="en-US" dirty="0" err="1"/>
              <a:t>broodtekst</a:t>
            </a:r>
            <a:endParaRPr lang="en-US" dirty="0"/>
          </a:p>
          <a:p>
            <a:pPr lvl="6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titel</a:t>
            </a:r>
            <a:endParaRPr lang="en-US" dirty="0"/>
          </a:p>
          <a:p>
            <a:pPr lvl="7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8"/>
            <a:r>
              <a:rPr lang="en-US" dirty="0"/>
              <a:t>Bullet </a:t>
            </a:r>
            <a:r>
              <a:rPr lang="en-US" dirty="0" err="1"/>
              <a:t>kleiner</a:t>
            </a:r>
            <a:endParaRPr lang="nl-B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7704000" cy="14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2880000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 b="1">
                <a:solidFill>
                  <a:schemeClr val="bg2"/>
                </a:solidFill>
              </a:defRPr>
            </a:lvl1pPr>
          </a:lstStyle>
          <a:p>
            <a:fld id="{64935C11-25DD-4138-86C4-F9897470930B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7779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0" r:id="rId2"/>
    <p:sldLayoutId id="2147483671" r:id="rId3"/>
    <p:sldLayoutId id="214748367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60800"/>
            <a:ext cx="8244000" cy="27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23600"/>
            <a:ext cx="8244000" cy="28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Ondertitel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5"/>
            <a:r>
              <a:rPr lang="en-US" dirty="0" err="1"/>
              <a:t>Normale</a:t>
            </a:r>
            <a:r>
              <a:rPr lang="en-US" dirty="0"/>
              <a:t> </a:t>
            </a:r>
            <a:r>
              <a:rPr lang="en-US" dirty="0" err="1"/>
              <a:t>broodtekst</a:t>
            </a:r>
            <a:endParaRPr lang="en-US" dirty="0"/>
          </a:p>
          <a:p>
            <a:pPr lvl="6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titel</a:t>
            </a:r>
            <a:endParaRPr lang="en-US" dirty="0"/>
          </a:p>
          <a:p>
            <a:pPr lvl="7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8"/>
            <a:r>
              <a:rPr lang="en-US" dirty="0"/>
              <a:t>Bullet </a:t>
            </a:r>
            <a:r>
              <a:rPr lang="en-US" dirty="0" err="1"/>
              <a:t>kleiner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977F7-57F9-4D81-8DB5-6E971231B763}" type="datetime1">
              <a:rPr lang="nl-BE" smtClean="0"/>
              <a:t>10/09/2018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000" y="4611600"/>
            <a:ext cx="876345" cy="3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61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hf sldNum="0" hdr="0" ftr="0"/>
  <p:txStyles>
    <p:titleStyle>
      <a:lvl1pPr algn="ctr" defTabSz="6858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1" y="1548000"/>
            <a:ext cx="360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720000"/>
            <a:ext cx="7704000" cy="63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4646137"/>
            <a:ext cx="187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 b="1">
                <a:solidFill>
                  <a:schemeClr val="bg2"/>
                </a:solidFill>
              </a:defRPr>
            </a:lvl1pPr>
          </a:lstStyle>
          <a:p>
            <a:fld id="{11139170-2BC5-4A6D-A90C-AB6447B9E0EB}" type="datetime1">
              <a:rPr lang="nl-BE" smtClean="0"/>
              <a:t>10/09/2018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838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afbeelding 2">
            <a:extLst>
              <a:ext uri="{FF2B5EF4-FFF2-40B4-BE49-F238E27FC236}">
                <a16:creationId xmlns:a16="http://schemas.microsoft.com/office/drawing/2014/main" id="{3E5A9478-CCF0-4C53-B10B-C0C4F3F9757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8" r="8168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6586" y="1948800"/>
            <a:ext cx="3589730" cy="720000"/>
          </a:xfrm>
        </p:spPr>
        <p:txBody>
          <a:bodyPr/>
          <a:lstStyle/>
          <a:p>
            <a:r>
              <a:rPr lang="nl-BE" sz="3500" dirty="0"/>
              <a:t>Is dit reclame voor een sigarettenmerk of niet? </a:t>
            </a:r>
            <a:br>
              <a:rPr lang="nl-BE" sz="3500" dirty="0"/>
            </a:br>
            <a:r>
              <a:rPr lang="nl-BE" sz="3500" dirty="0"/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757642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BEDA89-B6AD-4619-A32D-DE74316BF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3314" name="Picture 2" descr="RE-80-0884.jpg">
            <a:extLst>
              <a:ext uri="{FF2B5EF4-FFF2-40B4-BE49-F238E27FC236}">
                <a16:creationId xmlns:a16="http://schemas.microsoft.com/office/drawing/2014/main" id="{07581AF6-0A80-4939-AB41-B7F2456D40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147" y="29237"/>
            <a:ext cx="3623081" cy="50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684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41DF9-BF1D-4667-8975-B8EC87BC2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15DE01-D8FC-442A-8A34-53825E238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4338" name="Picture 2" descr="RE-80-0093.jpg">
            <a:extLst>
              <a:ext uri="{FF2B5EF4-FFF2-40B4-BE49-F238E27FC236}">
                <a16:creationId xmlns:a16="http://schemas.microsoft.com/office/drawing/2014/main" id="{6BA4FB58-1EE1-4A2A-AE1C-B33DE1437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960" y="0"/>
            <a:ext cx="369689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665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27B0E-0A46-4EFE-BFC4-23021E56A2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46564F-EFDB-44EF-A31B-353ACDA498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8434" name="Picture 2" descr="1979_Reclame R6 Humo.jpg">
            <a:extLst>
              <a:ext uri="{FF2B5EF4-FFF2-40B4-BE49-F238E27FC236}">
                <a16:creationId xmlns:a16="http://schemas.microsoft.com/office/drawing/2014/main" id="{8539A00D-FDDF-462D-92E9-C4F02649A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6" y="0"/>
            <a:ext cx="38623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1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B7746-4B29-4C97-9CBA-53E0D3D438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5122" name="Picture 2" descr="RE-80-0019.jpg">
            <a:extLst>
              <a:ext uri="{FF2B5EF4-FFF2-40B4-BE49-F238E27FC236}">
                <a16:creationId xmlns:a16="http://schemas.microsoft.com/office/drawing/2014/main" id="{23F013DC-0423-4F10-8887-812ECD4FE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0"/>
            <a:ext cx="372308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044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B79D14-2A77-499C-91F2-AB9CECEFB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9AC881-F96E-4880-9479-3325250A4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7410" name="Picture 2" descr="1929_LuckyStrike.tif">
            <a:extLst>
              <a:ext uri="{FF2B5EF4-FFF2-40B4-BE49-F238E27FC236}">
                <a16:creationId xmlns:a16="http://schemas.microsoft.com/office/drawing/2014/main" id="{F6210DEC-B54D-4280-97C8-8798DB528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398" y="0"/>
            <a:ext cx="355520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295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2B74A3-0370-4EBD-98BE-8D4BED2C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4317" y="-904874"/>
            <a:ext cx="11477864" cy="1781862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939DF3-57D2-4B7D-8415-9A9162ACE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9458" name="Picture 2" descr="Cigarettes and Smoke: Famous Actors Part X">
            <a:extLst>
              <a:ext uri="{FF2B5EF4-FFF2-40B4-BE49-F238E27FC236}">
                <a16:creationId xmlns:a16="http://schemas.microsoft.com/office/drawing/2014/main" id="{B4506740-6FB1-4A04-BF87-BBC5B84C5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608" y="1"/>
            <a:ext cx="3994784" cy="499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902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85788-0F13-40E5-AE5A-F2B48FCE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16FF63-929F-4BB3-8210-D20252BF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EA8D-262E-4BA1-8C6A-64E48F693C46}" type="datetime1">
              <a:rPr lang="nl-BE" smtClean="0"/>
              <a:t>10/09/2018</a:t>
            </a:fld>
            <a:endParaRPr lang="nl-BE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6E2E6E7-8A03-4C4E-9011-E261E508822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670" y="574160"/>
            <a:ext cx="6924153" cy="365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0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CF074C-0580-4521-8554-11CBAC00E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200" y="1755962"/>
            <a:ext cx="7509600" cy="1080000"/>
          </a:xfrm>
        </p:spPr>
        <p:txBody>
          <a:bodyPr/>
          <a:lstStyle/>
          <a:p>
            <a:r>
              <a:rPr lang="nl-BE" u="sng" dirty="0"/>
              <a:t>Verloop:</a:t>
            </a:r>
            <a:br>
              <a:rPr lang="nl-BE" dirty="0"/>
            </a:br>
            <a:r>
              <a:rPr lang="nl-BE" b="0" dirty="0"/>
              <a:t>Je krijgt een aantal afbeeldingen kort te zien.</a:t>
            </a:r>
            <a:br>
              <a:rPr lang="nl-BE" b="0" dirty="0"/>
            </a:br>
            <a:br>
              <a:rPr lang="nl-BE" b="0" dirty="0"/>
            </a:br>
            <a:r>
              <a:rPr lang="nl-BE" b="0" dirty="0"/>
              <a:t>Nadien moet je beslissen of dit reclame is voor een sigarettenmerk of niet. </a:t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74021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B7746-4B29-4C97-9CBA-53E0D3D438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 descr="1987 Humo.jpg">
            <a:extLst>
              <a:ext uri="{FF2B5EF4-FFF2-40B4-BE49-F238E27FC236}">
                <a16:creationId xmlns:a16="http://schemas.microsoft.com/office/drawing/2014/main" id="{1AB9889D-0673-47D9-8053-B33B6B2AF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435" y="0"/>
            <a:ext cx="371594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53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100" name="Picture 4" descr="RE-80-0715.jpg">
            <a:extLst>
              <a:ext uri="{FF2B5EF4-FFF2-40B4-BE49-F238E27FC236}">
                <a16:creationId xmlns:a16="http://schemas.microsoft.com/office/drawing/2014/main" id="{D13AB000-2517-4158-83AC-D95970D7D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860" y="0"/>
            <a:ext cx="377428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35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8733D-51AB-4EF4-A744-AA1A1C042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2290" name="Picture 2" descr="RE-80-0531.jpg">
            <a:extLst>
              <a:ext uri="{FF2B5EF4-FFF2-40B4-BE49-F238E27FC236}">
                <a16:creationId xmlns:a16="http://schemas.microsoft.com/office/drawing/2014/main" id="{FCD92F45-6550-4261-A3F8-062A73C55A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395" y="273844"/>
            <a:ext cx="3505212" cy="463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398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B7746-4B29-4C97-9CBA-53E0D3D438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3074" name="Picture 2" descr="1989_10 EOS.jpg">
            <a:extLst>
              <a:ext uri="{FF2B5EF4-FFF2-40B4-BE49-F238E27FC236}">
                <a16:creationId xmlns:a16="http://schemas.microsoft.com/office/drawing/2014/main" id="{1162EB9D-AAB7-4AF4-9100-A274C6830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0"/>
            <a:ext cx="36385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9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B7746-4B29-4C97-9CBA-53E0D3D438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8194" name="Picture 2" descr="RE-60-0785.jpg">
            <a:extLst>
              <a:ext uri="{FF2B5EF4-FFF2-40B4-BE49-F238E27FC236}">
                <a16:creationId xmlns:a16="http://schemas.microsoft.com/office/drawing/2014/main" id="{AE591C13-C3A5-450C-9831-B49F61A43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0"/>
            <a:ext cx="348496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311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B7746-4B29-4C97-9CBA-53E0D3D438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95B0C6-5BD0-4CB8-ADF1-346D1E41F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2050" name="Picture 2" descr="1997 Humo Marlboro.jpg">
            <a:extLst>
              <a:ext uri="{FF2B5EF4-FFF2-40B4-BE49-F238E27FC236}">
                <a16:creationId xmlns:a16="http://schemas.microsoft.com/office/drawing/2014/main" id="{E447255E-ECA2-46BF-95F6-21A09DD5D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3" y="0"/>
            <a:ext cx="38766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521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E14AF-2A2D-436B-B30C-0E8E0541D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EA6D0F-14AE-4835-BC48-F622480A3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20482" name="Picture 2" descr="RE-50-0181.jpg">
            <a:extLst>
              <a:ext uri="{FF2B5EF4-FFF2-40B4-BE49-F238E27FC236}">
                <a16:creationId xmlns:a16="http://schemas.microsoft.com/office/drawing/2014/main" id="{A23D2914-15FD-4197-946F-B78B80AC8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07219"/>
            <a:ext cx="57150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9194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s">
  <a:themeElements>
    <a:clrScheme name="Gezond leven">
      <a:dk1>
        <a:srgbClr val="F7AC4B"/>
      </a:dk1>
      <a:lt1>
        <a:srgbClr val="2C2A29"/>
      </a:lt1>
      <a:dk2>
        <a:srgbClr val="B8D291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5826C712-A549-494F-924F-2C2D6F38AD0E}"/>
    </a:ext>
  </a:extLst>
</a:theme>
</file>

<file path=ppt/theme/theme2.xml><?xml version="1.0" encoding="utf-8"?>
<a:theme xmlns:a="http://schemas.openxmlformats.org/drawingml/2006/main" name="Hoofdstuk slides">
  <a:themeElements>
    <a:clrScheme name="Gezond leven">
      <a:dk1>
        <a:srgbClr val="F7AC4B"/>
      </a:dk1>
      <a:lt1>
        <a:srgbClr val="2C2A29"/>
      </a:lt1>
      <a:dk2>
        <a:srgbClr val="B8D291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2D7F828A-C275-48A4-B0E4-4ECE664191CA}"/>
    </a:ext>
  </a:extLst>
</a:theme>
</file>

<file path=ppt/theme/theme3.xml><?xml version="1.0" encoding="utf-8"?>
<a:theme xmlns:a="http://schemas.openxmlformats.org/drawingml/2006/main" name="Eind slides">
  <a:themeElements>
    <a:clrScheme name="Gezond leven">
      <a:dk1>
        <a:srgbClr val="F7AC4B"/>
      </a:dk1>
      <a:lt1>
        <a:srgbClr val="2C2A29"/>
      </a:lt1>
      <a:dk2>
        <a:srgbClr val="B8D291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9024D21E-44C2-42D9-8431-175A15C6168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EEA4AC90A9384395952F873F0EACCB" ma:contentTypeVersion="12" ma:contentTypeDescription="Een nieuw document maken." ma:contentTypeScope="" ma:versionID="6a1417354f891afe83e40249aeb060f7">
  <xsd:schema xmlns:xsd="http://www.w3.org/2001/XMLSchema" xmlns:xs="http://www.w3.org/2001/XMLSchema" xmlns:p="http://schemas.microsoft.com/office/2006/metadata/properties" xmlns:ns2="27c3a557-c68f-40cf-9d20-44d089e87109" xmlns:ns3="c83dfc61-822f-41fc-803e-b235c1ee961a" targetNamespace="http://schemas.microsoft.com/office/2006/metadata/properties" ma:root="true" ma:fieldsID="d753a7cf02c91ca21e20097d49fcd76c" ns2:_="" ns3:_="">
    <xsd:import namespace="27c3a557-c68f-40cf-9d20-44d089e87109"/>
    <xsd:import namespace="c83dfc61-822f-41fc-803e-b235c1ee961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c3a557-c68f-40cf-9d20-44d089e87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3dfc61-822f-41fc-803e-b235c1ee96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536C8D-5449-4DD7-B0F5-065F35F2735F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2a37c68-db88-49c9-8eba-772101549bfc"/>
    <ds:schemaRef ds:uri="27c3a557-c68f-40cf-9d20-44d089e87109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0B2C5FA-D6DF-4CC5-A79B-0D50A399D15C}"/>
</file>

<file path=customXml/itemProps3.xml><?xml version="1.0" encoding="utf-8"?>
<ds:datastoreItem xmlns:ds="http://schemas.openxmlformats.org/officeDocument/2006/customXml" ds:itemID="{954B7200-6744-41BD-BA0E-719C324F56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Gezond_leven-template (002)</Template>
  <TotalTime>5</TotalTime>
  <Words>20</Words>
  <Application>Microsoft Office PowerPoint</Application>
  <PresentationFormat>Diavoorstelling (16:9)</PresentationFormat>
  <Paragraphs>12</Paragraphs>
  <Slides>16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Lucida Sans Unicode</vt:lpstr>
      <vt:lpstr>Cover slides</vt:lpstr>
      <vt:lpstr>Hoofdstuk slides</vt:lpstr>
      <vt:lpstr>Eind slides</vt:lpstr>
      <vt:lpstr>Is dit reclame voor een sigarettenmerk of niet?  Quiz</vt:lpstr>
      <vt:lpstr>Verloop: Je krijgt een aantal afbeeldingen kort te zien.  Nadien moet je beslissen of dit reclame is voor een sigarettenmerk of niet.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Liese Weemaels</dc:creator>
  <cp:lastModifiedBy>Eline De Decker</cp:lastModifiedBy>
  <cp:revision>2</cp:revision>
  <dcterms:created xsi:type="dcterms:W3CDTF">2017-09-14T08:40:12Z</dcterms:created>
  <dcterms:modified xsi:type="dcterms:W3CDTF">2018-09-10T10:28:51Z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0x010100B8EEA4AC90A9384395952F873F0EACCB</vt:lpwstr>
  </property>
</Properties>
</file>